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11E72E-77D6-4D38-8D27-5B33527E991A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4729C-172B-4733-887A-C5F23E21FC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11E72E-77D6-4D38-8D27-5B33527E991A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4729C-172B-4733-887A-C5F23E21FC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11E72E-77D6-4D38-8D27-5B33527E991A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4729C-172B-4733-887A-C5F23E21FC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11E72E-77D6-4D38-8D27-5B33527E991A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4729C-172B-4733-887A-C5F23E21FC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11E72E-77D6-4D38-8D27-5B33527E991A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4729C-172B-4733-887A-C5F23E21FC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11E72E-77D6-4D38-8D27-5B33527E991A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4729C-172B-4733-887A-C5F23E21FC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11E72E-77D6-4D38-8D27-5B33527E991A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4729C-172B-4733-887A-C5F23E21FC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11E72E-77D6-4D38-8D27-5B33527E991A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4729C-172B-4733-887A-C5F23E21FC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11E72E-77D6-4D38-8D27-5B33527E991A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4729C-172B-4733-887A-C5F23E21FC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11E72E-77D6-4D38-8D27-5B33527E991A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4729C-172B-4733-887A-C5F23E21FC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11E72E-77D6-4D38-8D27-5B33527E991A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4729C-172B-4733-887A-C5F23E21FC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111E72E-77D6-4D38-8D27-5B33527E991A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AD4729C-172B-4733-887A-C5F23E21FC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bonkredit.blogspot.ru/p/blog-page_18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861048"/>
            <a:ext cx="8278688" cy="936104"/>
          </a:xfrm>
        </p:spPr>
        <p:txBody>
          <a:bodyPr/>
          <a:lstStyle/>
          <a:p>
            <a:r>
              <a:rPr lang="ru-RU" dirty="0" smtClean="0"/>
              <a:t>         Интернет-зависимость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4725144"/>
            <a:ext cx="7715304" cy="1944216"/>
          </a:xfrm>
        </p:spPr>
        <p:txBody>
          <a:bodyPr>
            <a:normAutofit/>
          </a:bodyPr>
          <a:lstStyle/>
          <a:p>
            <a:r>
              <a:rPr lang="ru-RU" dirty="0" smtClean="0"/>
              <a:t>Работу выполнила ученица </a:t>
            </a:r>
            <a:r>
              <a:rPr lang="ru-RU" dirty="0" smtClean="0"/>
              <a:t>10 </a:t>
            </a:r>
            <a:r>
              <a:rPr lang="ru-RU" dirty="0" smtClean="0"/>
              <a:t>Е </a:t>
            </a:r>
            <a:r>
              <a:rPr lang="ru-RU" dirty="0" smtClean="0"/>
              <a:t>класса Лицея № 130</a:t>
            </a:r>
          </a:p>
          <a:p>
            <a:r>
              <a:rPr lang="ru-RU" dirty="0" err="1" smtClean="0"/>
              <a:t>Каманова</a:t>
            </a:r>
            <a:r>
              <a:rPr lang="ru-RU" dirty="0" smtClean="0"/>
              <a:t> Екатерина</a:t>
            </a:r>
            <a:endParaRPr lang="ru-RU" dirty="0" smtClean="0"/>
          </a:p>
          <a:p>
            <a:r>
              <a:rPr lang="ru-RU" dirty="0" smtClean="0"/>
              <a:t>2013</a:t>
            </a:r>
            <a:endParaRPr lang="ru-RU" dirty="0"/>
          </a:p>
        </p:txBody>
      </p:sp>
      <p:pic>
        <p:nvPicPr>
          <p:cNvPr id="16386" name="Picture 2" descr="http://static2.aif.ru/public/news/big/227/2ef2072fa46db7261e4416aab86b7bda.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16632"/>
            <a:ext cx="4752528" cy="35826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88640"/>
            <a:ext cx="4474840" cy="648072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 «Интернет-зависимость» это уже новая болезнь нового века, приводящая множество проблем в поведении и контроля над самим собой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Интернет </a:t>
            </a:r>
            <a:r>
              <a:rPr lang="ru-RU" dirty="0"/>
              <a:t>создавался только из благих побуждений, но неправильное использование Интернета действует губительно на многих людей.</a:t>
            </a:r>
          </a:p>
        </p:txBody>
      </p:sp>
      <p:pic>
        <p:nvPicPr>
          <p:cNvPr id="14338" name="Picture 2" descr="http://igromirnew.ru/wp-content/uploads/2013/01/732246-2011.06.26-12.55.36-bomz.org-demotivator_bolezn_21-ogo_veka_internet-zavisimost2-300x27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340768"/>
            <a:ext cx="3718465" cy="34209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332656"/>
            <a:ext cx="4392488" cy="5904656"/>
          </a:xfrm>
        </p:spPr>
        <p:txBody>
          <a:bodyPr>
            <a:normAutofit fontScale="92500"/>
          </a:bodyPr>
          <a:lstStyle/>
          <a:p>
            <a:r>
              <a:rPr lang="ru-RU" dirty="0"/>
              <a:t>Интернет влечения приводят к психологическому расстройству и вредит здоровью людей</a:t>
            </a:r>
            <a:r>
              <a:rPr lang="ru-RU" dirty="0" smtClean="0"/>
              <a:t>.</a:t>
            </a:r>
            <a:r>
              <a:rPr lang="ru-RU" dirty="0"/>
              <a:t> Психологи выяснили, что Интернет-зависимость приводит к осложнениям на работе, в семье, а также в душевном состоянии.</a:t>
            </a:r>
          </a:p>
        </p:txBody>
      </p:sp>
      <p:pic>
        <p:nvPicPr>
          <p:cNvPr id="13314" name="Picture 2" descr="http://megapolis.kz/files/modules/Articles/23006/%D0%B8%D0%BD%D1%82%D0%B5%D1%80%D0%BD%D0%B5%D1%82%D0%B7%D0%B0%D0%B2%D0%B8%D1%81%D0%B8%D0%BC%D0%BE%D1%81%D1%82%D1%8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666820"/>
            <a:ext cx="4032448" cy="32743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4762872" cy="640871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Если эмоции </a:t>
            </a:r>
            <a:r>
              <a:rPr lang="ru-RU" dirty="0"/>
              <a:t>не выходят </a:t>
            </a:r>
            <a:r>
              <a:rPr lang="ru-RU" dirty="0" smtClean="0"/>
              <a:t>наружу, то </a:t>
            </a:r>
            <a:r>
              <a:rPr lang="ru-RU" dirty="0"/>
              <a:t>человек реализует их в виртуальной игре.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То есть он удовлетворяет свои потребности в положительных эмоциях. Также нередко игра – это бег от реальности. В игре можно все – посидеть за рулем шикарного авто, пострелять из </a:t>
            </a:r>
            <a:r>
              <a:rPr lang="ru-RU" dirty="0" smtClean="0"/>
              <a:t>пулемета. Когда </a:t>
            </a:r>
            <a:r>
              <a:rPr lang="ru-RU" dirty="0"/>
              <a:t>у игрока начинается зависимость, он уже не может жить без этой самой «виртуальной дозы». У некоторых наблюдается депрессия.</a:t>
            </a:r>
          </a:p>
        </p:txBody>
      </p:sp>
      <p:pic>
        <p:nvPicPr>
          <p:cNvPr id="12290" name="Picture 2" descr="https://encrypted-tbn1.gstatic.com/images?q=tbn:ANd9GcSjrvjvWFbBacMJIXnAIMsUrAy-ZNIlZabrZiuYrdQzt3kVYS6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908720"/>
            <a:ext cx="2628900" cy="1743076"/>
          </a:xfrm>
          <a:prstGeom prst="rect">
            <a:avLst/>
          </a:prstGeom>
          <a:noFill/>
        </p:spPr>
      </p:pic>
      <p:pic>
        <p:nvPicPr>
          <p:cNvPr id="12292" name="Picture 4" descr="https://encrypted-tbn3.gstatic.com/images?q=tbn:ANd9GcS9iK04q0uK4qxxpp8A5NtoDHEDsVD3j7mtFmOhtFxzP9vzkIE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3212976"/>
            <a:ext cx="2556328" cy="25435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476672"/>
            <a:ext cx="5400600" cy="6264696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Нет никаких неопровержимых доказательств, что Интернет-зависимость является последствием серьезных болезней. Но все, же у людей снижается зрение, начинают краснеть и болеть глаза. Риск при работе за компьютером минимален, но очевиден. </a:t>
            </a:r>
            <a:r>
              <a:rPr lang="ru-RU" dirty="0" smtClean="0"/>
              <a:t>Снижение работоспособности. Интернет </a:t>
            </a:r>
            <a:r>
              <a:rPr lang="ru-RU" dirty="0"/>
              <a:t>полностью уничтожает сон и ночи уже не становятся полезными для здоровья, ночь остается не для собственного отдыха, а для высасывания оставшихся сил в теле.</a:t>
            </a:r>
          </a:p>
        </p:txBody>
      </p:sp>
      <p:sp>
        <p:nvSpPr>
          <p:cNvPr id="2050" name="AutoShape 2" descr="data:image/jpeg;base64,/9j/4AAQSkZJRgABAQAAAQABAAD/2wCEAAkGBhQSEBQUExQUFBUUFxUVGRUVFBcUFBUXFRcXFBcVFxUXHCYeFxkjGRQUHy8gJCcpLC0sFR4xNTAqNSYrLCkBCQoKBQUFDQUFDSkYEhgpKSkpKSkpKSkpKSkpKSkpKSkpKSkpKSkpKSkpKSkpKSkpKSkpKSkpKSkpKSkpKSkpKf/AABEIAMgAvgMBIgACEQEDEQH/xAAcAAABBQEBAQAAAAAAAAAAAAAGAAMEBQcCCAH/xABJEAABAwEEBAcLCgUEAwEAAAABAAIDEQQFEiEGMUFRBxUiMmFxkRMjgYOhscHD0eHwFDM0QkNSo7Li41NigqLCFyRy8RaS0mP/xAAUAQEAAAAAAAAAAAAAAAAAAAAA/8QAFBEBAAAAAAAAAAAAAAAAAAAAAP/aAAwDAQACEQMRAD8A3FcPkolI6gVDfN8CNpJIAAJJJoABmSTuQW0luA2po3m3esRv3hrja8thY6Wh52LA09VQSexUx4aZD9h+N+2g9DcaDelxoN68+N4YpD9h+N+2nhwtSfwfxf0IN940G9LjQb1gh4V5P4X4v6E/BwnSu+yp4z9CDdONBvS40G9YrDwgSOryKU/n/SpjtLpqAho6avoB/ag17jQb0uNBvWQN0ykOzq5WZ8FE9/5TLu/u29dEGs8aDelxoN6yh2k0o2eX3LqLSKUtLqGg1muQ68kGq8ZjelxoN6yiLSaVx1eVSG35JXM09CDT+NBvS40G9Ze6/ZMVAa5VKVnvyVx3DVWtUGocaDelxoN6zl15P+/5PempL4ePrdGr3oNNF5Den47WCsxivOWooelWljvxzSMSDQGuqulVXbb8QCtAUEa3SUCwvhsv1zY2QtJHdXOxU2tZQ08Jc3sW3XmeSV544aT32Dxvq0GahOiPILloUrBXLUgcjbROtXxkdBVdNQfYmVKurLHkodkh6FZBtKDeQO33ILCz2arMtqkY6c416BvTbbTTIZnd7dykwwgcp2bvjVuCBNZtOs/2hPwxfG5fQ3f/ANlSY2bs/SfcgkWC7nyODWiuqu4BGVjugwwFlAceLI9Ne3JNaPWIxQ4iczyjkn7svU2mUubnGwloO9w53Zq7UEyz3HCLJQxtBIyNBiBArWu9D9q0VkcMUTmv20OR9iIdI70FnssshB5Eb3UAzJANBTrVRwYX0LRYozrdSjusa/KgGxHgDqt5Wo+BfbDA4jVSnnKKNJLvDJMYHJdm7rHtyUCzkAZa8z2oIk1kwgncPKmLHZySSdnnOVPOrC0j6vhK7hhp0E5n46EHBbStK5ADsz9K+xxb/jZ7VIiYD5/Z8dCdhaK9Z8mpBY3BaCHFu7/tGUDqhAVzvrO/rHmCOrLzUEW9OaV544aPnYPG+rXoe9OaV544Zh36Dxvq0GeQDNTmM2qHDGa5dpUjumVO0oHMSlWWKufYoseeXarSybEFhZLNvT7YMeVK1NepPWFlQT007PenpJQ00bzvIEDkLWx5azu9qk2cg5nt2UVbG2pp2lTYGdOWzpQWIbXo3dHSry4bsxPFdmsbhroenUUIXleZjbiG9oz3nV5kS8Hlse7G4muJxNSgKNLZDHY5AzJ2EgdZFB5aJ7Qy5fk1kij1ua2rjvc7lOPaSo2kFpDO54hUPkaBXUNuQ25Dyq5sFvDqAIIt8WUzTxxfZ4ZHybqYcDR4S6vgQvwN3K6CB+IOBMsjeVUZMcWigOzJHrYsb3dQHXWpouo7M2FtGCgzO/X1oPl6WISMIO7s6UIhuEkHKhz6wMgrG89InNdgaC4nJN3gG4GPJa0nJ1TQE0yKCHG2pz6yV03PwnyblHfeULSGGWPG+hDcbS6h5ooDtUgup5uzWg6Hn83/AEuwaAnoXAdr+Ov0J1jNXSfIM/R5UHd0Dv7v6fytR1Zeage7PpD+tv5Wo4snNQRr05pXnrhjHfoPG+rXoW9OaV554ZfnYPG+rQAgfkuCmmFORZoJtjb71bWRwyr2Kqibs7VOYKdYQWccpbUVo059IqpkDRUedVInyzNelPQTmlewILcx50Hh9ikRt9yrIbfh15796n2a14jqp6AgrdL3EWdu7urfCaGqNeDZwEefWhC+pYp5IbO8uaHYiHMGPCQKAuZrLderNXGjEklj73PkKnBIDWORuwteMj1axtQEd/3h3a1BoOUNB0YnZnyUVrdtswnJANxXgJTI8Zl0j+ypARJAH1yQHMN5AJi2XuKUCGZJ3NCrbTehaMygsb4v6KEHa/yDwoE0svd/cWSSu5JcMMW2hBGI+ALq0WoSvL3nvbM3dJ2NG8koi0JLLTBJI9odjlLaOaC0NYBRra7MygzYX8x1tskrcsHcA8uGVY37f6Q3UtykbVzjTLM+n2BR47gs1Qe4Q97zb3tooRnUZa60VkxlAP5j+o+hBGDKDyqXGzlAbm+cj2LprM/j41p6Jubj1D0+coIt3/SX/wBP5Wo3snNQRd/0l/W38rUb2TmoI16c0rzxwzfOweN9WvQ96c0rzxwznvsHjfVoM6xKVA1RYgpjXUyQWFlyFVNjaHdG1V7W0A1J+zyEILOCy4h0DWfQkYsIrTXq6AvsUuKjRk0a+lS5TVuv42oK0a1YMtRbSmTi9ja5HlONGAg7OvXmq6ayzMcJXRyCztIrIxocel1HbPAie9dH4ZrE2djmYG0eLTCwtlaBrEkVaPAO4gimpBWab6HvdKHxAd1awF0DakuAqTLCNb21rVgzb0jNQ/8AyV8MTXwSRua4d+sshEjC4ZFwY41Fd4oRVT7+t81osccjnB8lnNY7XZycLhtD6cqGTKvKArRVd26RstDXm0x0kYMRtdnDWTjZie3JsnSciUFjojeljkmoxk1me7MsYflEJO8N+cb1cpHcMr2itBJGDTHGcbR/ypmw9DgEK6LXFNa5KstlktDBm0y2drp6jYWODZGkb2uKN5WyWcVtMBcGj6VZHvdIwD77D3zCOt46EHJAc2tdaFb4jLnYBqOs9CvLXpHZ2AOc8OY8EtlYAC4DXk3kSOG1owv/AJShLTS/mtgDonNkbLUNkYatoNh2h3QaFBR22R1olZZbPtdT/wCpD0AVWr3Jd7LPA2Ngo2MUrtcdZcekmp8KFuDrRowwmeUd+m5tfqs2dW/wI0EJyA60EiznLPaaekqQ3X/xHnz9CZaKHPZl7T25L62XKp+tn4NnkQSWax8dK6hdzh/MfQozLQF3YhkSdpJQc2Af7l/9P5Go2snNQRd/0l/W38rUb2TmoI16c0rzxwzjvsHjfVr0PenNK888Mvz0HjfVoM9iC7Y6hXxvQpMENSK9iDtspcehT4Dl1bUwIhqCsLtut0jqCtEDsNXUawVr8ZoyuDRilHyco7BsC+3NcTWate9E8TcIQORWVobhIBaRShGVNxQDE35Ha57HX/b2hrnxg6mkijmj42I6fPvWf8IuqKUc6N2voKAf0fvoWZsrcTmyMe7A5uROyhOoty1GoTUGkVlle75VZi0vqHS2RwiJG8xEFhPVRVmCssuLfXdrTNy3UbTaWRN+u7XubrJ7EGk3DdV2uwdwM1rpzYXWllnlY45lwYcGJ3S0lGovp9mHfobwEQH2kbbQ5nSJo3YiP+QKmXFoTY2RBnyaEigzcwOcenEc6+FTLbdstmbisrnPa0fRpHlzSN0chq6M7tY6kGYX9bbDNI59ntUDRIaTQTsljZL/ADUDDglH3hmq/RjRSzOtVG2qO0NacbYmNeakc0yOcAMq7K18Ku9O7ts1rsj7XFHhfHUv5OCRhBoWyAa8/rdCoOCu7HPtHyg5Mja5tfvOds6aAoNVEQqGjU0ej47U+zVUbdXo9qjxy9p9Pu8ykB9CBXVs6/cgdfHzWjb5hrSlYDkmm2gYidgGEdY1lfHWiur4og7ZDr1bVIszKMCjMrTwKXZTVg6kDFhH+5f1t/I1G1k5qCbD9Jf/AE/kajayc1BGvTmleeeGb56Dxvq16GvTmleeeGQd+g8b6tBnrZKVUmCN8jgGg+gJ+wXKX5u7EaXRdAYBQUQQLo0YGRdmdfQjK7bqawA0XyzQhuStI3AIO2gBcvtW5R57TWqhS28N2oJUs/TRCumFuZ8ne0kEkZdaavnSUN2oCvO8nSuz1IGeVI/IEudQUAJJ8A1rTOCrRctkfK/Di5ooQ7D96pGVdQWc3SxzpWsbi5ZDSGnCSDrFdy9A6IXUIYmMaKAD49KAusjMlzan5JyN2Sh216AHv+zObKe5FrTKQTiaHNOYEoczU5rmawdoqpF2wMZFghjEeDXG3UATz2k5uaTvzByKct1HTtFcwDTwkBfCKcttA5nNJ1HYQf5Xaj7kDndPJ8H46U42QmprmTQdZ1ldmNuEObzXCoG7YWnpDqjwLiJwxU3DzoOJ3EajqyX2KXMU2ArqZtSlDFQ9iCxsrxgIy9iUL3amnLqXEFjOe5Smckb0Dd1tItD65mrfyhHNk5qBrr+kP62/lCObJzUEa9OaVhXCZZg6eLo7p5cHsW63pzSsU4QPnmf1/wCKAesFmpTYr6y5KlgkyUxlrwhBcCcCtV8fbCVTi11zKZmvGgKC2nt1BrQzfV90BzUK8r6oMiha1WovOaD7a7W6R2eau7Bo0MFZOcdn3ffrUa7LBgo45u2Dd70V2Kyuc3EdWzp3nwnzIFoToq0WgyZuDchUbTrz6lsl2xUaENaM3XgYB4e1GVmjoEDoGSgW59AVYSFU97S0aUGfX9Yp5pnPhmMQbyKBodWuZ6lAksF4RijJ2TUoSx7MNejEPCiSwyAgk/eJ7T7KJ5sY17/TqHYgjaIaSNtbJontMc0PfDGf/V5G8Hku7VMbIcTuv0BWtzaFxsnbb539zLWOjw1DWva8UHdCeitB7EYDRyzkfNNz2ite1AARPJKlRmh3ZjyK2vfRkxVewlzN21vX0dKqTka0QWDJqaty4e+qhmVcTWimW9BOuV9ZnHpHmCPLJzVn+j3zh8HmC0Cyc1BGvTmlYbwlSUmj8Z/gtyvTmlYLwqvpLF4z1aAcZbaLr5WTtyVK60ps2xBdvvNVtuvdVc9tUNzqoHJpy85qfd9jpmczu3e9RbJDtKs4X0QT7HDicG79u4bT2IwuCDujwBk1tMurIDwIWsUTjSmRfT/12dutaXo5dwY0DyoCS7bPQBXUIUCyBT60CDi0SUCFtILcGscdwKvrbPQLP9LbbqaPrEBBxZJqMaN9PLmfSiLRmDu1oaKckVeemmTQhJs/moPj41oz4NjifOQRycDDlvBd6QglcJ12TyMsj4mPlZHNSSJgq4h4wh9NzaHqxI3sQIjYHaw1oPWAAk1OBB2W1BB27EFX7dfcpMuaakHzhGoUK+rD3WIgc4ZjrGxAAOdQUPWmmx1Otc2mOpzqvgbhFUFrcDqyu6x5gj6yc1Z7oyeWetaFZOagjXpzSvPnDC+ksPjfVr0HenNK88cNB77B431aDP3TJqSZNVXxB9qnoo001PRlBJhKlRipodW3qTEbqBd2cl7gBtKA00XgxnEdWz0LSbujoAhLRix4WBGll1ILSzZJ+SVRYpFxaJ8kEK8rTQHqWZaQXhWZvQaoxv8At9AeorNpJMcr3HoAQW8NqqM9qNOBS390bbD/APv5AwNHmWeSy4WOO5pVlwGX4I7VLC4/OgOHW05+QoPQjSuwVFilqE+HIHmrt6Za5dl6AKv678Ex+67lD0jtQzaZcT+hHWlUdWA7nU7cvPRZ/evJyGsoL3RZ9Xk9PuWiWTmrN9DfStIsnNQRr05pXnfhp+dg8b6teirzHJK87cNQ77B431aDNF9XxJB1VdsNE2ugUD+NXGjsFX1VDVFmjcVKINFucZBEVnKHbqGWtXsD0E90mSg2u00C6nmoEPXxeQAKCn0mvGgOaELum2naSfYlpFemKorryUextoB2ILq10MTqfccfCQg26LzdZ5mSsyLDXr3hFsLqgjfl5KIKniwuI3EhB6e0R0sZaoWuaRmBUVzBRTHPVeUtF9KpLHJVp5J1hbRo9wjRTNHKAO4oNKEq+mVDcWkbD9YdqYtulsTBUvHagnaU2wNiFdrm+dZ1e1qxSZbch7UzfOmfyuQhh72zKv3nbadSr4panEeoIDrQ8Z5LR7LzVm+hRqAek+Q0Wk2UclBxbo6grC+Gy4XOjZM0E9yc7FTY19Bi8Ba3tW9yNqFQXzc4kaQQCCCCCKgg6wQg8fJLZb94E43PLoXuiqebhxtHVmCO0qlPApJ/H/B/cQZovoWk/wCi0n8f8H9xL/RaT+P+D+4gzmLWjC4diuG8DMg+3/B/cVrYuDWSP7Svi6f5IJt2y5BXUc29QYNF5W7a+CnpUriaWiCNeFuyQRpBemvNGtr0XmeOdT+n3oftvBZNIamaniq/5oM3lmxSDcM1aRyUHxrRVFwOyA17v+F+tSW8FUg+2/C/WgGrNONSpr9sWeNvh9q0IcF0v8X8P9a+ycGEh+1/D/WgyNOxWlzcwSOpaPJwMPJymp4r9a4/0Wk/j/g/uIAqPSOYapHdq7gnmtDqF7sO11dXvRrFwMPBzmqN3cqf5q0bwaPDQ1rw0DYI/wBSAXsvIaGtGWoKeZ9VNerwq/i4N5K/O/2fqRJo9wftjcHOq9w1EjIHeBvQW2hF2FkTA7XSp6zmfOj6BtAq67bBhAVoAg+rh8dUkkEeSxA7E0bsbuSSQfOKxuS4rG5JJAuKxuS4rG5JJAuKxuS4rG5JJAuKxuS4rG5JJAuKxuS4rG5JJAuKxuS4rG5JJAuKxuS4rG5JJAuKxuS4rG5JJB0LtG5Px2QBJJA+1tF9SSQ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2" name="AutoShape 4" descr="data:image/jpeg;base64,/9j/4AAQSkZJRgABAQAAAQABAAD/2wCEAAkGBhQSEBQUExQUFBUUFxUVGRUVFBcUFBUXFRcXFBcVFxUXHCYeFxkjGRQUHy8gJCcpLC0sFR4xNTAqNSYrLCkBCQoKBQUFDQUFDSkYEhgpKSkpKSkpKSkpKSkpKSkpKSkpKSkpKSkpKSkpKSkpKSkpKSkpKSkpKSkpKSkpKSkpKf/AABEIAMgAvgMBIgACEQEDEQH/xAAcAAABBQEBAQAAAAAAAAAAAAAGAAMEBQcCCAH/xABJEAABAwEEBAcLCgUEAwEAAAABAAIDEQQFEiEGMUFRBxUiMmFxkRMjgYOhscHD0eHwFDM0QkNSo7Li41NigqLCFyRy8RaS0mP/xAAUAQEAAAAAAAAAAAAAAAAAAAAA/8QAFBEBAAAAAAAAAAAAAAAAAAAAAP/aAAwDAQACEQMRAD8A3FcPkolI6gVDfN8CNpJIAAJJJoABmSTuQW0luA2po3m3esRv3hrja8thY6Wh52LA09VQSexUx4aZD9h+N+2g9DcaDelxoN68+N4YpD9h+N+2nhwtSfwfxf0IN940G9LjQb1gh4V5P4X4v6E/BwnSu+yp4z9CDdONBvS40G9YrDwgSOryKU/n/SpjtLpqAho6avoB/ag17jQb0uNBvWQN0ykOzq5WZ8FE9/5TLu/u29dEGs8aDelxoN6yh2k0o2eX3LqLSKUtLqGg1muQ68kGq8ZjelxoN6yiLSaVx1eVSG35JXM09CDT+NBvS40G9Ze6/ZMVAa5VKVnvyVx3DVWtUGocaDelxoN6zl15P+/5PempL4ePrdGr3oNNF5Den47WCsxivOWooelWljvxzSMSDQGuqulVXbb8QCtAUEa3SUCwvhsv1zY2QtJHdXOxU2tZQ08Jc3sW3XmeSV544aT32Dxvq0GahOiPILloUrBXLUgcjbROtXxkdBVdNQfYmVKurLHkodkh6FZBtKDeQO33ILCz2arMtqkY6c416BvTbbTTIZnd7dykwwgcp2bvjVuCBNZtOs/2hPwxfG5fQ3f/ANlSY2bs/SfcgkWC7nyODWiuqu4BGVjugwwFlAceLI9Ne3JNaPWIxQ4iczyjkn7svU2mUubnGwloO9w53Zq7UEyz3HCLJQxtBIyNBiBArWu9D9q0VkcMUTmv20OR9iIdI70FnssshB5Eb3UAzJANBTrVRwYX0LRYozrdSjusa/KgGxHgDqt5Wo+BfbDA4jVSnnKKNJLvDJMYHJdm7rHtyUCzkAZa8z2oIk1kwgncPKmLHZySSdnnOVPOrC0j6vhK7hhp0E5n46EHBbStK5ADsz9K+xxb/jZ7VIiYD5/Z8dCdhaK9Z8mpBY3BaCHFu7/tGUDqhAVzvrO/rHmCOrLzUEW9OaV544aPnYPG+rXoe9OaV544Zh36Dxvq0GeQDNTmM2qHDGa5dpUjumVO0oHMSlWWKufYoseeXarSybEFhZLNvT7YMeVK1NepPWFlQT007PenpJQ00bzvIEDkLWx5azu9qk2cg5nt2UVbG2pp2lTYGdOWzpQWIbXo3dHSry4bsxPFdmsbhroenUUIXleZjbiG9oz3nV5kS8Hlse7G4muJxNSgKNLZDHY5AzJ2EgdZFB5aJ7Qy5fk1kij1ua2rjvc7lOPaSo2kFpDO54hUPkaBXUNuQ25Dyq5sFvDqAIIt8WUzTxxfZ4ZHybqYcDR4S6vgQvwN3K6CB+IOBMsjeVUZMcWigOzJHrYsb3dQHXWpouo7M2FtGCgzO/X1oPl6WISMIO7s6UIhuEkHKhz6wMgrG89InNdgaC4nJN3gG4GPJa0nJ1TQE0yKCHG2pz6yV03PwnyblHfeULSGGWPG+hDcbS6h5ooDtUgup5uzWg6Hn83/AEuwaAnoXAdr+Ov0J1jNXSfIM/R5UHd0Dv7v6fytR1Zeage7PpD+tv5Wo4snNQRr05pXnrhjHfoPG+rXoW9OaV554ZfnYPG+rQAgfkuCmmFORZoJtjb71bWRwyr2Kqibs7VOYKdYQWccpbUVo059IqpkDRUedVInyzNelPQTmlewILcx50Hh9ikRt9yrIbfh15796n2a14jqp6AgrdL3EWdu7urfCaGqNeDZwEefWhC+pYp5IbO8uaHYiHMGPCQKAuZrLderNXGjEklj73PkKnBIDWORuwteMj1axtQEd/3h3a1BoOUNB0YnZnyUVrdtswnJANxXgJTI8Zl0j+ypARJAH1yQHMN5AJi2XuKUCGZJ3NCrbTehaMygsb4v6KEHa/yDwoE0svd/cWSSu5JcMMW2hBGI+ALq0WoSvL3nvbM3dJ2NG8koi0JLLTBJI9odjlLaOaC0NYBRra7MygzYX8x1tskrcsHcA8uGVY37f6Q3UtykbVzjTLM+n2BR47gs1Qe4Q97zb3tooRnUZa60VkxlAP5j+o+hBGDKDyqXGzlAbm+cj2LprM/j41p6Jubj1D0+coIt3/SX/wBP5Wo3snNQRd/0l/W38rUb2TmoI16c0rzxwzfOweN9WvQ96c0rzxwznvsHjfVoM6xKVA1RYgpjXUyQWFlyFVNjaHdG1V7W0A1J+zyEILOCy4h0DWfQkYsIrTXq6AvsUuKjRk0a+lS5TVuv42oK0a1YMtRbSmTi9ja5HlONGAg7OvXmq6ayzMcJXRyCztIrIxocel1HbPAie9dH4ZrE2djmYG0eLTCwtlaBrEkVaPAO4gimpBWab6HvdKHxAd1awF0DakuAqTLCNb21rVgzb0jNQ/8AyV8MTXwSRua4d+sshEjC4ZFwY41Fd4oRVT7+t81osccjnB8lnNY7XZycLhtD6cqGTKvKArRVd26RstDXm0x0kYMRtdnDWTjZie3JsnSciUFjojeljkmoxk1me7MsYflEJO8N+cb1cpHcMr2itBJGDTHGcbR/ypmw9DgEK6LXFNa5KstlktDBm0y2drp6jYWODZGkb2uKN5WyWcVtMBcGj6VZHvdIwD77D3zCOt46EHJAc2tdaFb4jLnYBqOs9CvLXpHZ2AOc8OY8EtlYAC4DXk3kSOG1owv/AJShLTS/mtgDonNkbLUNkYatoNh2h3QaFBR22R1olZZbPtdT/wCpD0AVWr3Jd7LPA2Ngo2MUrtcdZcekmp8KFuDrRowwmeUd+m5tfqs2dW/wI0EJyA60EiznLPaaekqQ3X/xHnz9CZaKHPZl7T25L62XKp+tn4NnkQSWax8dK6hdzh/MfQozLQF3YhkSdpJQc2Af7l/9P5Go2snNQRd/0l/W38rUb2TmoI16c0rzxwzjvsHjfVr0PenNK888Mvz0HjfVoM9iC7Y6hXxvQpMENSK9iDtspcehT4Dl1bUwIhqCsLtut0jqCtEDsNXUawVr8ZoyuDRilHyco7BsC+3NcTWate9E8TcIQORWVobhIBaRShGVNxQDE35Ha57HX/b2hrnxg6mkijmj42I6fPvWf8IuqKUc6N2voKAf0fvoWZsrcTmyMe7A5uROyhOoty1GoTUGkVlle75VZi0vqHS2RwiJG8xEFhPVRVmCssuLfXdrTNy3UbTaWRN+u7XubrJ7EGk3DdV2uwdwM1rpzYXWllnlY45lwYcGJ3S0lGovp9mHfobwEQH2kbbQ5nSJo3YiP+QKmXFoTY2RBnyaEigzcwOcenEc6+FTLbdstmbisrnPa0fRpHlzSN0chq6M7tY6kGYX9bbDNI59ntUDRIaTQTsljZL/ADUDDglH3hmq/RjRSzOtVG2qO0NacbYmNeakc0yOcAMq7K18Ku9O7ts1rsj7XFHhfHUv5OCRhBoWyAa8/rdCoOCu7HPtHyg5Mja5tfvOds6aAoNVEQqGjU0ej47U+zVUbdXo9qjxy9p9Pu8ykB9CBXVs6/cgdfHzWjb5hrSlYDkmm2gYidgGEdY1lfHWiur4og7ZDr1bVIszKMCjMrTwKXZTVg6kDFhH+5f1t/I1G1k5qCbD9Jf/AE/kajayc1BGvTmleeeGb56Dxvq16GvTmleeeGQd+g8b6tBnrZKVUmCN8jgGg+gJ+wXKX5u7EaXRdAYBQUQQLo0YGRdmdfQjK7bqawA0XyzQhuStI3AIO2gBcvtW5R57TWqhS28N2oJUs/TRCumFuZ8ne0kEkZdaavnSUN2oCvO8nSuz1IGeVI/IEudQUAJJ8A1rTOCrRctkfK/Di5ooQ7D96pGVdQWc3SxzpWsbi5ZDSGnCSDrFdy9A6IXUIYmMaKAD49KAusjMlzan5JyN2Sh216AHv+zObKe5FrTKQTiaHNOYEoczU5rmawdoqpF2wMZFghjEeDXG3UATz2k5uaTvzByKct1HTtFcwDTwkBfCKcttA5nNJ1HYQf5Xaj7kDndPJ8H46U42QmprmTQdZ1ldmNuEObzXCoG7YWnpDqjwLiJwxU3DzoOJ3EajqyX2KXMU2ArqZtSlDFQ9iCxsrxgIy9iUL3amnLqXEFjOe5Smckb0Dd1tItD65mrfyhHNk5qBrr+kP62/lCObJzUEa9OaVhXCZZg6eLo7p5cHsW63pzSsU4QPnmf1/wCKAesFmpTYr6y5KlgkyUxlrwhBcCcCtV8fbCVTi11zKZmvGgKC2nt1BrQzfV90BzUK8r6oMiha1WovOaD7a7W6R2eau7Bo0MFZOcdn3ffrUa7LBgo45u2Dd70V2Kyuc3EdWzp3nwnzIFoToq0WgyZuDchUbTrz6lsl2xUaENaM3XgYB4e1GVmjoEDoGSgW59AVYSFU97S0aUGfX9Yp5pnPhmMQbyKBodWuZ6lAksF4RijJ2TUoSx7MNejEPCiSwyAgk/eJ7T7KJ5sY17/TqHYgjaIaSNtbJontMc0PfDGf/V5G8Hku7VMbIcTuv0BWtzaFxsnbb539zLWOjw1DWva8UHdCeitB7EYDRyzkfNNz2ite1AARPJKlRmh3ZjyK2vfRkxVewlzN21vX0dKqTka0QWDJqaty4e+qhmVcTWimW9BOuV9ZnHpHmCPLJzVn+j3zh8HmC0Cyc1BGvTmlYbwlSUmj8Z/gtyvTmlYLwqvpLF4z1aAcZbaLr5WTtyVK60ps2xBdvvNVtuvdVc9tUNzqoHJpy85qfd9jpmczu3e9RbJDtKs4X0QT7HDicG79u4bT2IwuCDujwBk1tMurIDwIWsUTjSmRfT/12dutaXo5dwY0DyoCS7bPQBXUIUCyBT60CDi0SUCFtILcGscdwKvrbPQLP9LbbqaPrEBBxZJqMaN9PLmfSiLRmDu1oaKckVeemmTQhJs/moPj41oz4NjifOQRycDDlvBd6QglcJ12TyMsj4mPlZHNSSJgq4h4wh9NzaHqxI3sQIjYHaw1oPWAAk1OBB2W1BB27EFX7dfcpMuaakHzhGoUK+rD3WIgc4ZjrGxAAOdQUPWmmx1Otc2mOpzqvgbhFUFrcDqyu6x5gj6yc1Z7oyeWetaFZOagjXpzSvPnDC+ksPjfVr0HenNK88cNB77B431aDP3TJqSZNVXxB9qnoo001PRlBJhKlRipodW3qTEbqBd2cl7gBtKA00XgxnEdWz0LSbujoAhLRix4WBGll1ILSzZJ+SVRYpFxaJ8kEK8rTQHqWZaQXhWZvQaoxv8At9AeorNpJMcr3HoAQW8NqqM9qNOBS390bbD/APv5AwNHmWeSy4WOO5pVlwGX4I7VLC4/OgOHW05+QoPQjSuwVFilqE+HIHmrt6Za5dl6AKv678Ex+67lD0jtQzaZcT+hHWlUdWA7nU7cvPRZ/evJyGsoL3RZ9Xk9PuWiWTmrN9DfStIsnNQRr05pXnfhp+dg8b6teirzHJK87cNQ77B431aDNF9XxJB1VdsNE2ugUD+NXGjsFX1VDVFmjcVKINFucZBEVnKHbqGWtXsD0E90mSg2u00C6nmoEPXxeQAKCn0mvGgOaELum2naSfYlpFemKorryUextoB2ILq10MTqfccfCQg26LzdZ5mSsyLDXr3hFsLqgjfl5KIKniwuI3EhB6e0R0sZaoWuaRmBUVzBRTHPVeUtF9KpLHJVp5J1hbRo9wjRTNHKAO4oNKEq+mVDcWkbD9YdqYtulsTBUvHagnaU2wNiFdrm+dZ1e1qxSZbch7UzfOmfyuQhh72zKv3nbadSr4panEeoIDrQ8Z5LR7LzVm+hRqAek+Q0Wk2UclBxbo6grC+Gy4XOjZM0E9yc7FTY19Bi8Ba3tW9yNqFQXzc4kaQQCCCCCKgg6wQg8fJLZb94E43PLoXuiqebhxtHVmCO0qlPApJ/H/B/cQZovoWk/wCi0n8f8H9xL/RaT+P+D+4gzmLWjC4diuG8DMg+3/B/cVrYuDWSP7Svi6f5IJt2y5BXUc29QYNF5W7a+CnpUriaWiCNeFuyQRpBemvNGtr0XmeOdT+n3oftvBZNIamaniq/5oM3lmxSDcM1aRyUHxrRVFwOyA17v+F+tSW8FUg+2/C/WgGrNONSpr9sWeNvh9q0IcF0v8X8P9a+ycGEh+1/D/WgyNOxWlzcwSOpaPJwMPJymp4r9a4/0Wk/j/g/uIAqPSOYapHdq7gnmtDqF7sO11dXvRrFwMPBzmqN3cqf5q0bwaPDQ1rw0DYI/wBSAXsvIaGtGWoKeZ9VNerwq/i4N5K/O/2fqRJo9wftjcHOq9w1EjIHeBvQW2hF2FkTA7XSp6zmfOj6BtAq67bBhAVoAg+rh8dUkkEeSxA7E0bsbuSSQfOKxuS4rG5JJAuKxuS4rG5JJAuKxuS4rG5JJAuKxuS4rG5JJAuKxuS4rG5JJAuKxuS4rG5JJAuKxuS4rG5JJAuKxuS4rG5JJB0LtG5Px2QBJJA+1tF9SSQ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4" name="Picture 6" descr="Internet_Addic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628800"/>
            <a:ext cx="2266950" cy="2381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http://bonkredit.blogspot.ru/p/blog-page_18.html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714620"/>
            <a:ext cx="7498080" cy="1143000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507</TotalTime>
  <Words>133</Words>
  <Application>Microsoft Office PowerPoint</Application>
  <PresentationFormat>Экран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Солнцестояние</vt:lpstr>
      <vt:lpstr>         Интернет-зависимость</vt:lpstr>
      <vt:lpstr>Слайд 2</vt:lpstr>
      <vt:lpstr>Слайд 3</vt:lpstr>
      <vt:lpstr>Слайд 4</vt:lpstr>
      <vt:lpstr>Слайд 5</vt:lpstr>
      <vt:lpstr>Слайд 6</vt:lpstr>
      <vt:lpstr>Спасибо за внимание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Интернет-зависимость</dc:title>
  <dc:creator>PK</dc:creator>
  <cp:lastModifiedBy>Учитель</cp:lastModifiedBy>
  <cp:revision>9</cp:revision>
  <dcterms:created xsi:type="dcterms:W3CDTF">2013-05-26T07:41:40Z</dcterms:created>
  <dcterms:modified xsi:type="dcterms:W3CDTF">2013-09-25T14:20:00Z</dcterms:modified>
</cp:coreProperties>
</file>