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32F19-192D-4E44-96AB-2894553FDBE7}" type="datetimeFigureOut">
              <a:rPr lang="ru-RU" smtClean="0"/>
              <a:pPr/>
              <a:t>31.05.2013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68268-B3A6-4A78-85F3-613108BAB1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образование устойчивых очагов возбуждения ЦНС с компенсаторным торможением других ее участков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68268-B3A6-4A78-85F3-613108BAB11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 (другой вариан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, рисун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рисунк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аздел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c-shporgalka.com/read-article76.html" TargetMode="External"/><Relationship Id="rId2" Type="http://schemas.openxmlformats.org/officeDocument/2006/relationships/hyperlink" Target="http://www.ergotron-russia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xbt.com/peripheral/ergonomic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97256" y="1532428"/>
            <a:ext cx="8618144" cy="2439504"/>
          </a:xfrm>
        </p:spPr>
        <p:txBody>
          <a:bodyPr>
            <a:normAutofit/>
          </a:bodyPr>
          <a:lstStyle/>
          <a:p>
            <a:r>
              <a:rPr lang="ru-RU" sz="3800" dirty="0" smtClean="0">
                <a:solidFill>
                  <a:schemeClr val="tx1"/>
                </a:solidFill>
                <a:latin typeface="Georgia"/>
              </a:rPr>
              <a:t>Гиподинамия при работе за компьютером</a:t>
            </a:r>
            <a:endParaRPr lang="ru-RU" sz="3800" dirty="0">
              <a:solidFill>
                <a:schemeClr val="tx1"/>
              </a:solidFill>
              <a:latin typeface="Georgia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 Комлева  Полина, 10Е, лицей 130, 2013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1927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опасности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1503" y="2133600"/>
            <a:ext cx="7076747" cy="39925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Длительная гиподинамия</a:t>
            </a:r>
          </a:p>
          <a:p>
            <a:r>
              <a:rPr lang="ru-RU" sz="2800" dirty="0" smtClean="0"/>
              <a:t>Нефизиологическое положение различных частей тела</a:t>
            </a:r>
          </a:p>
          <a:p>
            <a:r>
              <a:rPr lang="ru-RU" sz="2800" dirty="0" smtClean="0"/>
              <a:t>Длительно повторяющиеся однообразные движения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170865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Последствия длительной гиподинамии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78117" y="2133600"/>
            <a:ext cx="6980132" cy="3992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/>
              <a:t>1. </a:t>
            </a:r>
            <a:r>
              <a:rPr lang="ru-RU" sz="2800" smtClean="0"/>
              <a:t>Ожирение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2. Частые головные боли</a:t>
            </a:r>
            <a:br>
              <a:rPr lang="ru-RU" sz="2800" dirty="0" smtClean="0"/>
            </a:br>
            <a:r>
              <a:rPr lang="ru-RU" sz="2800" dirty="0" smtClean="0"/>
              <a:t>3. Тромбоз ног и лёгких</a:t>
            </a:r>
            <a:br>
              <a:rPr lang="ru-RU" sz="2800" dirty="0" smtClean="0"/>
            </a:br>
            <a:r>
              <a:rPr lang="ru-RU" sz="2800" dirty="0" smtClean="0"/>
              <a:t>4.Артрит кистей рук и туннельный синдром</a:t>
            </a:r>
            <a:br>
              <a:rPr lang="ru-RU" sz="2800" dirty="0" smtClean="0"/>
            </a:br>
            <a:r>
              <a:rPr lang="ru-RU" sz="2800" dirty="0" smtClean="0"/>
              <a:t>5. Сильная физическая усталость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Позвоночник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163" y="2133600"/>
            <a:ext cx="4404375" cy="3992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Изменения затрагивают:</a:t>
            </a:r>
          </a:p>
          <a:p>
            <a:r>
              <a:rPr lang="ru-RU" dirty="0" smtClean="0"/>
              <a:t>Шейный отдел</a:t>
            </a:r>
          </a:p>
          <a:p>
            <a:r>
              <a:rPr lang="ru-RU" dirty="0" smtClean="0"/>
              <a:t>Плечевой пояс</a:t>
            </a:r>
          </a:p>
          <a:p>
            <a:r>
              <a:rPr lang="ru-RU" dirty="0" smtClean="0"/>
              <a:t>Грудные позвонки</a:t>
            </a:r>
          </a:p>
          <a:p>
            <a:pPr marL="0" indent="0">
              <a:buNone/>
            </a:pPr>
            <a:r>
              <a:rPr lang="ru-RU" dirty="0" smtClean="0"/>
              <a:t>Образуется сутулая спина, </a:t>
            </a:r>
            <a:r>
              <a:rPr lang="ru-RU" dirty="0" err="1" smtClean="0"/>
              <a:t>спазмируются</a:t>
            </a:r>
            <a:r>
              <a:rPr lang="ru-RU" dirty="0" smtClean="0"/>
              <a:t> мышцы.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Риск </a:t>
            </a:r>
            <a:r>
              <a:rPr lang="ru-RU" dirty="0" err="1" smtClean="0"/>
              <a:t>сколеоза</a:t>
            </a:r>
            <a:r>
              <a:rPr lang="ru-RU" dirty="0" smtClean="0"/>
              <a:t>, </a:t>
            </a:r>
            <a:r>
              <a:rPr lang="ru-RU" dirty="0" err="1" smtClean="0"/>
              <a:t>остеохандроза</a:t>
            </a:r>
            <a:r>
              <a:rPr lang="ru-RU" dirty="0" smtClean="0"/>
              <a:t>, грыжи позвоночного диска</a:t>
            </a:r>
          </a:p>
        </p:txBody>
      </p:sp>
      <p:pic>
        <p:nvPicPr>
          <p:cNvPr id="4" name="Изображение 3" descr="koorec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205" y="1728256"/>
            <a:ext cx="2494651" cy="2494651"/>
          </a:xfrm>
          <a:prstGeom prst="rect">
            <a:avLst/>
          </a:prstGeom>
        </p:spPr>
      </p:pic>
      <p:pic>
        <p:nvPicPr>
          <p:cNvPr id="5" name="Изображение 4" descr="koorec0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205" y="4222907"/>
            <a:ext cx="2513504" cy="2513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Правильное положение</a:t>
            </a:r>
            <a:endParaRPr lang="ru-RU" dirty="0"/>
          </a:p>
        </p:txBody>
      </p:sp>
      <p:pic>
        <p:nvPicPr>
          <p:cNvPr id="7" name="Изображение 6" descr="ergo_com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0"/>
            <a:ext cx="89154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388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323724" y="2133600"/>
            <a:ext cx="4534526" cy="3992563"/>
          </a:xfrm>
        </p:spPr>
        <p:txBody>
          <a:bodyPr/>
          <a:lstStyle/>
          <a:p>
            <a:r>
              <a:rPr lang="ru-RU" dirty="0" smtClean="0"/>
              <a:t>Устраивать перерывы с разминкой</a:t>
            </a:r>
          </a:p>
          <a:p>
            <a:r>
              <a:rPr lang="ru-RU" dirty="0" smtClean="0"/>
              <a:t>Высота стола должна быть на уровне середины живота</a:t>
            </a:r>
          </a:p>
          <a:p>
            <a:r>
              <a:rPr lang="ru-RU" dirty="0" smtClean="0"/>
              <a:t>Глубина не менее 70см</a:t>
            </a:r>
          </a:p>
          <a:p>
            <a:r>
              <a:rPr lang="ru-RU" dirty="0"/>
              <a:t>Ж</a:t>
            </a:r>
            <a:r>
              <a:rPr lang="ru-RU" dirty="0" smtClean="0"/>
              <a:t>елательно </a:t>
            </a:r>
            <a:r>
              <a:rPr lang="ru-RU" dirty="0"/>
              <a:t>подкладывать под поясницу </a:t>
            </a:r>
            <a:r>
              <a:rPr lang="ru-RU" dirty="0" smtClean="0"/>
              <a:t>подушечку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2" name="Изображение 11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56" y="1812032"/>
            <a:ext cx="3512607" cy="504596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871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Картинки:</a:t>
            </a:r>
          </a:p>
          <a:p>
            <a:r>
              <a:rPr lang="en-US" dirty="0" err="1" smtClean="0"/>
              <a:t>nvtc.ee</a:t>
            </a:r>
            <a:endParaRPr lang="ru-RU" dirty="0" smtClean="0"/>
          </a:p>
          <a:p>
            <a:r>
              <a:rPr lang="en-US" dirty="0" smtClean="0">
                <a:hlinkClick r:id="rId2"/>
              </a:rPr>
              <a:t>www.ergotron-russia.ru</a:t>
            </a:r>
            <a:endParaRPr lang="ru-RU" dirty="0" smtClean="0"/>
          </a:p>
          <a:p>
            <a:r>
              <a:rPr lang="en-US" dirty="0" err="1" smtClean="0"/>
              <a:t>www.sintex-mebel.ru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Статьи:</a:t>
            </a:r>
          </a:p>
          <a:p>
            <a:r>
              <a:rPr lang="en-US" dirty="0">
                <a:hlinkClick r:id="rId3"/>
              </a:rPr>
              <a:t>http://www.pc-shporgalka.com/read-article76.</a:t>
            </a:r>
            <a:r>
              <a:rPr lang="en-US" dirty="0" smtClean="0">
                <a:hlinkClick r:id="rId3"/>
              </a:rPr>
              <a:t>html</a:t>
            </a:r>
            <a:endParaRPr lang="ru-RU" dirty="0" smtClean="0"/>
          </a:p>
          <a:p>
            <a:r>
              <a:rPr lang="en-US" dirty="0" err="1"/>
              <a:t>http</a:t>
            </a:r>
            <a:r>
              <a:rPr lang="en-US" dirty="0"/>
              <a:t>://</a:t>
            </a:r>
            <a:r>
              <a:rPr lang="en-US" dirty="0" err="1"/>
              <a:t>comp-doctor.ru</a:t>
            </a:r>
            <a:r>
              <a:rPr lang="en-US" dirty="0"/>
              <a:t>/</a:t>
            </a:r>
            <a:r>
              <a:rPr lang="en-US" dirty="0" err="1"/>
              <a:t>ost</a:t>
            </a:r>
            <a:r>
              <a:rPr lang="en-US" dirty="0"/>
              <a:t>/</a:t>
            </a:r>
            <a:r>
              <a:rPr lang="en-US" dirty="0" err="1"/>
              <a:t>ost.php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ru-RU" dirty="0" smtClean="0"/>
              <a:t>позвоночник</a:t>
            </a:r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www.ixbt.com/peripheral/ergonomic.html</a:t>
            </a:r>
            <a:r>
              <a:rPr lang="en-US" dirty="0" smtClean="0"/>
              <a:t> </a:t>
            </a:r>
            <a:r>
              <a:rPr lang="ru-RU" dirty="0" smtClean="0"/>
              <a:t>- эргономика работы </a:t>
            </a:r>
            <a:r>
              <a:rPr lang="ru-RU" smtClean="0"/>
              <a:t>за компьютером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1689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ктр">
  <a:themeElements>
    <a:clrScheme name="Спектр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Спектр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Спектр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Спектр.thmx</Template>
  <TotalTime>108</TotalTime>
  <Words>115</Words>
  <Application>Microsoft Macintosh PowerPoint</Application>
  <PresentationFormat>Экран (4:3)</PresentationFormat>
  <Paragraphs>32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Спектр</vt:lpstr>
      <vt:lpstr>Гиподинамия при работе за компьютером</vt:lpstr>
      <vt:lpstr>Основные опасности</vt:lpstr>
      <vt:lpstr>Последствия длительной гиподинамии</vt:lpstr>
      <vt:lpstr>Позвоночник</vt:lpstr>
      <vt:lpstr>Правильное положение</vt:lpstr>
      <vt:lpstr>Рекомендации</vt:lpstr>
      <vt:lpstr>Источники информации</vt:lpstr>
      <vt:lpstr>Спасибо за внимание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Гиподинамия при работе за компьютером</dc:title>
  <dc:creator>Полина Комлева</dc:creator>
  <cp:lastModifiedBy>School 130</cp:lastModifiedBy>
  <cp:revision>16</cp:revision>
  <dcterms:created xsi:type="dcterms:W3CDTF">2013-05-23T14:02:15Z</dcterms:created>
  <dcterms:modified xsi:type="dcterms:W3CDTF">2013-05-31T01:58:30Z</dcterms:modified>
</cp:coreProperties>
</file>