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1E8F8BD-A5C4-4A67-B9E8-D19FB48D0531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74F8-6DB3-4B72-8C2F-5E3824A3D14B}" type="datetimeFigureOut">
              <a:rPr lang="ru-RU" smtClean="0"/>
              <a:t>23.05.2013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BF028-2181-4C80-8AF7-76532C222B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74F8-6DB3-4B72-8C2F-5E3824A3D14B}" type="datetimeFigureOut">
              <a:rPr lang="ru-RU" smtClean="0"/>
              <a:t>23.05.2013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BF028-2181-4C80-8AF7-76532C222B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74F8-6DB3-4B72-8C2F-5E3824A3D14B}" type="datetimeFigureOut">
              <a:rPr lang="ru-RU" smtClean="0"/>
              <a:t>23.05.2013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BF028-2181-4C80-8AF7-76532C222B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74F8-6DB3-4B72-8C2F-5E3824A3D14B}" type="datetimeFigureOut">
              <a:rPr lang="ru-RU" smtClean="0"/>
              <a:t>23.05.2013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BF028-2181-4C80-8AF7-76532C222B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74F8-6DB3-4B72-8C2F-5E3824A3D14B}" type="datetimeFigureOut">
              <a:rPr lang="ru-RU" smtClean="0"/>
              <a:t>23.05.2013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BF028-2181-4C80-8AF7-76532C222B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74F8-6DB3-4B72-8C2F-5E3824A3D14B}" type="datetimeFigureOut">
              <a:rPr lang="ru-RU" smtClean="0"/>
              <a:t>23.05.2013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BF028-2181-4C80-8AF7-76532C222B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74F8-6DB3-4B72-8C2F-5E3824A3D14B}" type="datetimeFigureOut">
              <a:rPr lang="ru-RU" smtClean="0"/>
              <a:t>23.05.2013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BF028-2181-4C80-8AF7-76532C222B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74F8-6DB3-4B72-8C2F-5E3824A3D14B}" type="datetimeFigureOut">
              <a:rPr lang="ru-RU" smtClean="0"/>
              <a:t>23.05.2013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BBF028-2181-4C80-8AF7-76532C222BD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74F8-6DB3-4B72-8C2F-5E3824A3D14B}" type="datetimeFigureOut">
              <a:rPr lang="ru-RU" smtClean="0"/>
              <a:t>23.05.2013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BF028-2181-4C80-8AF7-76532C222B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74F8-6DB3-4B72-8C2F-5E3824A3D14B}" type="datetimeFigureOut">
              <a:rPr lang="ru-RU" smtClean="0"/>
              <a:t>23.05.2013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5BBF028-2181-4C80-8AF7-76532C222B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65E74F8-6DB3-4B72-8C2F-5E3824A3D14B}" type="datetimeFigureOut">
              <a:rPr lang="ru-RU" smtClean="0"/>
              <a:t>23.05.2013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BF028-2181-4C80-8AF7-76532C222B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65E74F8-6DB3-4B72-8C2F-5E3824A3D14B}" type="datetimeFigureOut">
              <a:rPr lang="ru-RU" smtClean="0"/>
              <a:t>23.05.2013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5BBF028-2181-4C80-8AF7-76532C222BDC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bd.ru/zdorove/stati/drug-moy-vrag-moy.-kompyuter.php" TargetMode="External"/><Relationship Id="rId2" Type="http://schemas.openxmlformats.org/officeDocument/2006/relationships/hyperlink" Target="http://www.ferra.ru/ru/techlife/87061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u.wikipedia.org/wiki/%D0%9A%D0%BE%D0%BC%D0%BF%D1%8C%D1%8E%D1%82%D0%B5%D1%80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Руки, плечи, кисти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Технологии, сберегающие здоровье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139952" y="4077072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Работу выполнила ученица 10 Е</a:t>
            </a:r>
          </a:p>
          <a:p>
            <a:pPr algn="r"/>
            <a:r>
              <a:rPr lang="ru-RU" dirty="0" err="1" smtClean="0"/>
              <a:t>Семиколенова</a:t>
            </a:r>
            <a:r>
              <a:rPr lang="ru-RU" dirty="0" smtClean="0"/>
              <a:t> Ольга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cap="all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Опасности</a:t>
            </a:r>
            <a:endParaRPr lang="ru-RU" b="1" cap="all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Неправильное положение за компьютером обуславливает боли в плечах и кистях</a:t>
            </a:r>
          </a:p>
          <a:p>
            <a:r>
              <a:rPr lang="ru-RU" dirty="0" smtClean="0"/>
              <a:t>Идет большая нагрузка на одни группы мышц, на другие – вообще нет нагрузки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cap="all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Опасности</a:t>
            </a:r>
            <a:endParaRPr lang="ru-RU" b="1" cap="all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Боли в плечах и предплечьях</a:t>
            </a:r>
          </a:p>
          <a:p>
            <a:r>
              <a:rPr lang="ru-RU" dirty="0" smtClean="0"/>
              <a:t>Быстрое утомление мышц рук</a:t>
            </a:r>
          </a:p>
          <a:p>
            <a:r>
              <a:rPr lang="ru-RU" dirty="0" err="1" smtClean="0"/>
              <a:t>Карпальный</a:t>
            </a:r>
            <a:r>
              <a:rPr lang="ru-RU" dirty="0" smtClean="0"/>
              <a:t> (туннельный) синдром </a:t>
            </a:r>
          </a:p>
          <a:p>
            <a:endParaRPr lang="ru-RU" dirty="0"/>
          </a:p>
        </p:txBody>
      </p:sp>
      <p:pic>
        <p:nvPicPr>
          <p:cNvPr id="5122" name="Picture 2" descr="C:\Users\Оля\Downloads\2272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503744"/>
            <a:ext cx="3113204" cy="3113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575" y="274638"/>
            <a:ext cx="8664897" cy="1143000"/>
          </a:xfrm>
        </p:spPr>
        <p:txBody>
          <a:bodyPr>
            <a:normAutofit fontScale="90000"/>
          </a:bodyPr>
          <a:lstStyle/>
          <a:p>
            <a:r>
              <a:rPr lang="ru-RU" sz="5100" b="1" cap="all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Боли в плечах и предплечьях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257676" cy="4525963"/>
          </a:xfrm>
        </p:spPr>
        <p:txBody>
          <a:bodyPr/>
          <a:lstStyle/>
          <a:p>
            <a:r>
              <a:rPr lang="ru-RU" dirty="0" smtClean="0"/>
              <a:t>Предупреждение – обустроить рабочее место так, чтобы было удобно</a:t>
            </a:r>
          </a:p>
          <a:p>
            <a:r>
              <a:rPr lang="ru-RU" dirty="0" smtClean="0"/>
              <a:t>Отдых и разминка </a:t>
            </a:r>
            <a:r>
              <a:rPr lang="ru-RU" dirty="0" smtClean="0"/>
              <a:t>каждый час по 15 минут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1026" name="AutoShape 2" descr="http://www.ferra.ru/images/227/22724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://www.ferra.ru/images/227/22724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Рисунок 7" descr="22724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9470" y="980728"/>
            <a:ext cx="4259851" cy="2735018"/>
          </a:xfrm>
          <a:prstGeom prst="rect">
            <a:avLst/>
          </a:prstGeom>
        </p:spPr>
      </p:pic>
      <p:pic>
        <p:nvPicPr>
          <p:cNvPr id="4" name="Picture 2" descr="C:\Users\Оля\Downloads\227246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2960" y="3901233"/>
            <a:ext cx="3810000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cap="all" dirty="0" err="1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Карпальный</a:t>
            </a:r>
            <a:r>
              <a:rPr lang="ru-RU" b="1" cap="all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 синдром</a:t>
            </a:r>
            <a:endParaRPr lang="ru-RU" b="1" cap="all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7467600" cy="355699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После долгой работы болят запястья</a:t>
            </a:r>
          </a:p>
          <a:p>
            <a:r>
              <a:rPr lang="ru-RU" dirty="0" smtClean="0"/>
              <a:t>Кисть «стреляет»</a:t>
            </a:r>
          </a:p>
          <a:p>
            <a:r>
              <a:rPr lang="ru-RU" dirty="0" smtClean="0"/>
              <a:t>Передавливается срединный нерв</a:t>
            </a:r>
          </a:p>
          <a:p>
            <a:r>
              <a:rPr lang="ru-RU" dirty="0" smtClean="0"/>
              <a:t>Если процесс запустить, то нарушатся чувствительные и двигательные функции, кисть потеряет чувствительность</a:t>
            </a:r>
            <a:endParaRPr lang="ru-RU" dirty="0"/>
          </a:p>
        </p:txBody>
      </p:sp>
      <p:pic>
        <p:nvPicPr>
          <p:cNvPr id="2050" name="Picture 2" descr="C:\Users\Оля\Downloads\22725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581128"/>
            <a:ext cx="5080001" cy="22479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9688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cap="all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Пути решения</a:t>
            </a:r>
            <a:endParaRPr lang="ru-RU" b="1" cap="all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Специальная подушечка под кисть</a:t>
            </a:r>
          </a:p>
          <a:p>
            <a:r>
              <a:rPr lang="ru-RU" dirty="0" smtClean="0"/>
              <a:t>Разминка для рук</a:t>
            </a:r>
          </a:p>
          <a:p>
            <a:r>
              <a:rPr lang="ru-RU" dirty="0" smtClean="0"/>
              <a:t>В худшем случае - операция</a:t>
            </a:r>
            <a:endParaRPr lang="ru-RU" dirty="0"/>
          </a:p>
        </p:txBody>
      </p:sp>
      <p:pic>
        <p:nvPicPr>
          <p:cNvPr id="3074" name="Picture 2" descr="C:\Users\Оля\Downloads\22725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702893"/>
            <a:ext cx="3810000" cy="303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4412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cap="all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На заметку</a:t>
            </a:r>
            <a:endParaRPr lang="ru-RU" b="1" cap="all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 запускайте свое здоровье!</a:t>
            </a:r>
          </a:p>
          <a:p>
            <a:r>
              <a:rPr lang="ru-RU" dirty="0" smtClean="0"/>
              <a:t>Помните, необходимо ограничивать время работы за компьютером</a:t>
            </a:r>
            <a:endParaRPr lang="ru-RU" dirty="0"/>
          </a:p>
        </p:txBody>
      </p:sp>
      <p:pic>
        <p:nvPicPr>
          <p:cNvPr id="4098" name="Picture 2" descr="C:\Users\Оля\Downloads\comp44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573016"/>
            <a:ext cx="4191000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098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Autofit/>
          </a:bodyPr>
          <a:lstStyle/>
          <a:p>
            <a:r>
              <a:rPr lang="ru-RU" b="1" cap="all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Используемые материалы</a:t>
            </a:r>
            <a:endParaRPr lang="ru-RU" b="1" cap="all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Статья «Как не погибнуть за компьютером?», Олег Горобец </a:t>
            </a:r>
            <a:r>
              <a:rPr lang="en-US" dirty="0" smtClean="0">
                <a:hlinkClick r:id="rId2"/>
              </a:rPr>
              <a:t>www.ferra.ru/ru/techlife/87061/</a:t>
            </a:r>
            <a:endParaRPr lang="ru-RU" dirty="0" smtClean="0"/>
          </a:p>
          <a:p>
            <a:r>
              <a:rPr lang="ru-RU" dirty="0" smtClean="0"/>
              <a:t>Статья «Друг мой, враг мой. Компьютер» </a:t>
            </a:r>
            <a:r>
              <a:rPr lang="en-US" dirty="0" smtClean="0">
                <a:hlinkClick r:id="rId3"/>
              </a:rPr>
              <a:t>www.smbd.ru/zdorove/stati/drug-moy-vrag-moy</a:t>
            </a:r>
            <a:r>
              <a:rPr lang="en-US" dirty="0">
                <a:hlinkClick r:id="rId3"/>
              </a:rPr>
              <a:t>.-</a:t>
            </a:r>
            <a:r>
              <a:rPr lang="en-US" dirty="0" smtClean="0">
                <a:hlinkClick r:id="rId3"/>
              </a:rPr>
              <a:t>kompyuter.php</a:t>
            </a:r>
            <a:endParaRPr lang="ru-RU" dirty="0" smtClean="0"/>
          </a:p>
          <a:p>
            <a:r>
              <a:rPr lang="ru-RU" dirty="0" smtClean="0"/>
              <a:t>Статья «Компьютер», Википедия </a:t>
            </a:r>
            <a:r>
              <a:rPr lang="en-US" dirty="0" smtClean="0">
                <a:hlinkClick r:id="rId4"/>
              </a:rPr>
              <a:t>ru.wikipedia.org/wiki</a:t>
            </a:r>
            <a:r>
              <a:rPr lang="ru-RU" dirty="0" smtClean="0">
                <a:hlinkClick r:id="rId4"/>
              </a:rPr>
              <a:t>/Компьютер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967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2492896"/>
            <a:ext cx="6629400" cy="1826363"/>
          </a:xfrm>
        </p:spPr>
        <p:txBody>
          <a:bodyPr/>
          <a:lstStyle/>
          <a:p>
            <a:r>
              <a:rPr lang="ru-RU" dirty="0"/>
              <a:t>Спасибо за внимание!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8284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Другая 1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8DC765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180</TotalTime>
  <Words>174</Words>
  <Application>Microsoft Office PowerPoint</Application>
  <PresentationFormat>Экран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Техническая</vt:lpstr>
      <vt:lpstr>Руки, плечи, кисти</vt:lpstr>
      <vt:lpstr>Опасности</vt:lpstr>
      <vt:lpstr>Опасности</vt:lpstr>
      <vt:lpstr>Боли в плечах и предплечьях </vt:lpstr>
      <vt:lpstr>Карпальный синдром</vt:lpstr>
      <vt:lpstr>Пути решения</vt:lpstr>
      <vt:lpstr>На заметку</vt:lpstr>
      <vt:lpstr>Используемые материалы</vt:lpstr>
      <vt:lpstr>Спасибо за внимание! </vt:lpstr>
    </vt:vector>
  </TitlesOfParts>
  <Company>МБОУ Лицей №130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School 130</dc:creator>
  <cp:lastModifiedBy>Семиколенова</cp:lastModifiedBy>
  <cp:revision>11</cp:revision>
  <dcterms:created xsi:type="dcterms:W3CDTF">2013-05-17T03:23:43Z</dcterms:created>
  <dcterms:modified xsi:type="dcterms:W3CDTF">2013-05-23T15:10:51Z</dcterms:modified>
</cp:coreProperties>
</file>